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83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59:08.712" v="3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2-17T15:59:08.712" v="3" actId="6549"/>
        <pc:sldMkLst>
          <pc:docMk/>
          <pc:sldMk cId="2356957767" sldId="283"/>
        </pc:sldMkLst>
        <pc:spChg chg="mod">
          <ac:chgData name="Coordinador Financiero" userId="230f07d7-9219-4ae9-9b7a-dfa43e10f03b" providerId="ADAL" clId="{7E239C74-35E2-4D3B-8BC3-8173BB2B6485}" dt="2026-02-17T15:59:08.712" v="3" actId="6549"/>
          <ac:spMkLst>
            <pc:docMk/>
            <pc:sldMk cId="2356957767" sldId="283"/>
            <ac:spMk id="12" creationId="{00000000-0000-0000-0000-000000000000}"/>
          </ac:spMkLst>
        </pc:spChg>
        <pc:spChg chg="mod">
          <ac:chgData name="Coordinador Financiero" userId="230f07d7-9219-4ae9-9b7a-dfa43e10f03b" providerId="ADAL" clId="{7E239C74-35E2-4D3B-8BC3-8173BB2B6485}" dt="2026-02-17T15:59:05.633" v="1" actId="20577"/>
          <ac:spMkLst>
            <pc:docMk/>
            <pc:sldMk cId="2356957767" sldId="283"/>
            <ac:spMk id="1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/>
          <p:cNvCxnSpPr/>
          <p:nvPr/>
        </p:nvCxnSpPr>
        <p:spPr>
          <a:xfrm>
            <a:off x="2470148" y="1825191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482850" y="5647812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27, Ley de Acceso a la Información Pública)</a:t>
            </a:r>
          </a:p>
          <a:p>
            <a:r>
              <a:rPr lang="es-GT" sz="850" b="1" dirty="0"/>
              <a:t>INDICE DE INFORMACIÓN CLASIFICADA COMO CONFIDENCIAL O REVSERVADA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563758" y="1935976"/>
            <a:ext cx="6016490" cy="3613810"/>
          </a:xfrm>
          <a:ln>
            <a:noFill/>
          </a:ln>
        </p:spPr>
        <p:txBody>
          <a:bodyPr>
            <a:noAutofit/>
          </a:bodyPr>
          <a:lstStyle/>
          <a:p>
            <a:r>
              <a:rPr lang="es-GT" sz="2300" dirty="0"/>
              <a:t>La Asociación Deportiva Nacional de Tiro con Armas de Caza con relación al numeral 27                     del artículo 10 del Capítulo segundo, Decreto        No. 57-2008 informa:</a:t>
            </a:r>
            <a:br>
              <a:rPr lang="es-GT" sz="2300" dirty="0"/>
            </a:br>
            <a:r>
              <a:rPr lang="es-GT" sz="1000" dirty="0"/>
              <a:t> </a:t>
            </a:r>
            <a:br>
              <a:rPr lang="es-GT" sz="1000" dirty="0"/>
            </a:br>
            <a:r>
              <a:rPr lang="es-GT" sz="1000" dirty="0"/>
              <a:t> </a:t>
            </a:r>
            <a:r>
              <a:rPr lang="es-GT" sz="2300" dirty="0"/>
              <a:t>que no presenta un índice de información clasificada como confidencial o información reservada de acuerdo a la LAIP, debido a que esta Asociación no ha establecido por disposición            expresa de la máxima autoridad ninguna información clasificada como                              confidencial o reserva para el </a:t>
            </a:r>
            <a:r>
              <a:rPr lang="es-GT" sz="2300"/>
              <a:t>año 2026.</a:t>
            </a:r>
            <a:endParaRPr lang="es-GT" sz="2300" dirty="0"/>
          </a:p>
        </p:txBody>
      </p:sp>
      <p:pic>
        <p:nvPicPr>
          <p:cNvPr id="17" name="Imagen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-49970"/>
            <a:ext cx="1765300" cy="1459670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2992090" y="1038253"/>
            <a:ext cx="5561015" cy="2455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400" b="1" dirty="0"/>
            </a:br>
            <a:br>
              <a:rPr lang="es-GT" sz="1400" b="1" dirty="0"/>
            </a:br>
            <a:br>
              <a:rPr lang="es-GT" sz="1400" b="1" dirty="0"/>
            </a:br>
            <a:r>
              <a:rPr lang="es-GT" sz="1400" b="1" dirty="0"/>
              <a:t>Asociación Deportiva Nacional de Tiro con Armas de Caza</a:t>
            </a:r>
          </a:p>
        </p:txBody>
      </p:sp>
      <p:pic>
        <p:nvPicPr>
          <p:cNvPr id="19" name="Imagen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78074" y="999996"/>
            <a:ext cx="6120000" cy="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57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3202</TotalTime>
  <Words>116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La Asociación Deportiva Nacional de Tiro con Armas de Caza con relación al numeral 27                     del artículo 10 del Capítulo segundo, Decreto        No. 57-2008 informa:    que no presenta un índice de información clasificada como confidencial o información reservada de acuerdo a la LAIP, debido a que esta Asociación no ha establecido por disposición            expresa de la máxima autoridad ninguna información clasificada como                              confidencial o reserva para el año 2026.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214</cp:revision>
  <cp:lastPrinted>2020-02-25T17:50:52Z</cp:lastPrinted>
  <dcterms:created xsi:type="dcterms:W3CDTF">2017-06-09T21:20:02Z</dcterms:created>
  <dcterms:modified xsi:type="dcterms:W3CDTF">2026-02-17T15:59:10Z</dcterms:modified>
</cp:coreProperties>
</file>